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4E85"/>
    <a:srgbClr val="45558D"/>
    <a:srgbClr val="4C5C96"/>
    <a:srgbClr val="E6E6E6"/>
    <a:srgbClr val="324E70"/>
    <a:srgbClr val="263B54"/>
    <a:srgbClr val="FF0000"/>
    <a:srgbClr val="ACB3BA"/>
    <a:srgbClr val="83E0E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2.svg"/><Relationship Id="rId18" Type="http://schemas.openxmlformats.org/officeDocument/2006/relationships/image" Target="../media/image52.png"/><Relationship Id="rId3" Type="http://schemas.openxmlformats.org/officeDocument/2006/relationships/image" Target="../media/image43.png"/><Relationship Id="rId21" Type="http://schemas.openxmlformats.org/officeDocument/2006/relationships/image" Target="../media/image55.png"/><Relationship Id="rId7" Type="http://schemas.openxmlformats.org/officeDocument/2006/relationships/image" Target="../media/image47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2.png"/><Relationship Id="rId16" Type="http://schemas.openxmlformats.org/officeDocument/2006/relationships/image" Target="../media/image15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14.svg"/><Relationship Id="rId10" Type="http://schemas.openxmlformats.org/officeDocument/2006/relationships/image" Target="../media/image50.png"/><Relationship Id="rId19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675332" y="757939"/>
            <a:ext cx="1641373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91714" y="757939"/>
            <a:ext cx="1641373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4108096" y="757939"/>
            <a:ext cx="1641373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824479" y="757939"/>
            <a:ext cx="1641373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97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02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24612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59290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27125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92380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73" y="5797878"/>
            <a:ext cx="2414225" cy="701101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DA88DABB-89FB-417C-85C8-53285A389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1277" y="5456473"/>
            <a:ext cx="2005758" cy="1042506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571" y="5000856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1" y="3730752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r="12726" b="64542"/>
          <a:stretch/>
        </p:blipFill>
        <p:spPr>
          <a:xfrm>
            <a:off x="2598358" y="4358644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32609" r="12726"/>
          <a:stretch/>
        </p:blipFill>
        <p:spPr>
          <a:xfrm>
            <a:off x="2598358" y="4782312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22650" r="12726" b="70720"/>
          <a:stretch/>
        </p:blipFill>
        <p:spPr>
          <a:xfrm>
            <a:off x="2598358" y="4610245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702603" y="4577305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1708" y="4358644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7" y="51485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498" y="159726"/>
            <a:ext cx="837250" cy="1069818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0372432-8887-4DF3-B2C1-21D59A7BD3F7}"/>
              </a:ext>
            </a:extLst>
          </p:cNvPr>
          <p:cNvSpPr/>
          <p:nvPr/>
        </p:nvSpPr>
        <p:spPr>
          <a:xfrm flipV="1">
            <a:off x="7110164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C481141B-2B26-4DA4-9D5D-4A4EEACB03D5}"/>
              </a:ext>
            </a:extLst>
          </p:cNvPr>
          <p:cNvSpPr/>
          <p:nvPr/>
        </p:nvSpPr>
        <p:spPr>
          <a:xfrm flipV="1">
            <a:off x="6390825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CFAB45-5A6A-4412-82E6-49D0B1E7986F}"/>
              </a:ext>
            </a:extLst>
          </p:cNvPr>
          <p:cNvSpPr/>
          <p:nvPr/>
        </p:nvSpPr>
        <p:spPr>
          <a:xfrm>
            <a:off x="6445724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CFBD39-02C1-4B4E-B0A5-BD4E53D9DD04}"/>
              </a:ext>
            </a:extLst>
          </p:cNvPr>
          <p:cNvSpPr/>
          <p:nvPr/>
        </p:nvSpPr>
        <p:spPr>
          <a:xfrm>
            <a:off x="6578621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3BD4B41-5024-4388-A038-9390642A8BC5}"/>
              </a:ext>
            </a:extLst>
          </p:cNvPr>
          <p:cNvSpPr/>
          <p:nvPr/>
        </p:nvSpPr>
        <p:spPr>
          <a:xfrm>
            <a:off x="6578621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8DE4FC-191D-4DAD-BEAB-069E495B88DF}"/>
              </a:ext>
            </a:extLst>
          </p:cNvPr>
          <p:cNvGrpSpPr/>
          <p:nvPr/>
        </p:nvGrpSpPr>
        <p:grpSpPr>
          <a:xfrm>
            <a:off x="6684065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D82DF9-A3B8-4577-B427-8725C5A74526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F4A556-0736-4E8E-8019-11F20CE196C5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DDE091-DC17-40A4-B0ED-2CC98667F055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20D8AA1-8318-4C66-8032-8E2F857019AE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2A49D4-5564-4CA6-B536-D37ECA40CAE5}"/>
              </a:ext>
            </a:extLst>
          </p:cNvPr>
          <p:cNvGrpSpPr/>
          <p:nvPr/>
        </p:nvGrpSpPr>
        <p:grpSpPr>
          <a:xfrm>
            <a:off x="6938832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E611D0-83C4-4366-A3F9-4BD6C6E453A3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8F2427-8770-4EFD-BC48-2A082CD55CA4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247A9C-33A6-4C2C-990E-0D807A14C210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10302D-2632-4FDE-AC73-3A5E07057099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B6E221-833D-475D-854D-BBFF69CB2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379" y="734890"/>
            <a:ext cx="737125" cy="775922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4D003313-686E-4831-85B6-CA4CDD3A47C0}"/>
              </a:ext>
            </a:extLst>
          </p:cNvPr>
          <p:cNvSpPr/>
          <p:nvPr/>
        </p:nvSpPr>
        <p:spPr>
          <a:xfrm>
            <a:off x="7138295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54AE530-D746-4BDD-B8BD-7283C3D0BD0C}"/>
              </a:ext>
            </a:extLst>
          </p:cNvPr>
          <p:cNvSpPr/>
          <p:nvPr/>
        </p:nvSpPr>
        <p:spPr>
          <a:xfrm>
            <a:off x="6442040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9E2D2-C729-41F9-85D2-47B9C8C50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150" y="1671739"/>
            <a:ext cx="987638" cy="1286367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75" y="393354"/>
            <a:ext cx="987638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142</Words>
  <Application>Microsoft Office PowerPoint</Application>
  <PresentationFormat>Widescreen</PresentationFormat>
  <Paragraphs>93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33</cp:revision>
  <dcterms:created xsi:type="dcterms:W3CDTF">2020-07-15T20:01:48Z</dcterms:created>
  <dcterms:modified xsi:type="dcterms:W3CDTF">2020-08-07T13:56:34Z</dcterms:modified>
</cp:coreProperties>
</file>